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5116D-1AC0-465D-90D9-EBA5C7C22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4092CA-FE14-41ED-AE0A-4EB82ECD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CA11A-A9FC-443C-955A-9257D2CD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99CB5-3303-4781-85CA-EEBB7CE6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8918-0E5E-4DB8-9788-6889D00E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0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E0CA4-59E1-4BE8-9843-CB97E301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82540-96EC-4A98-8DAB-87A826535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E7CA9-17BF-4E7B-AB26-9920A753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11A75-37FC-42F7-8D66-F36A49D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D98B1-149F-4E93-BEC6-7AF4AED8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2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C95C9B-0151-492C-9EA5-B5F23010D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19D7B-44C2-4C05-9A2D-AA2730F70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AE02A-A3F7-44D5-ABD4-88F9B90E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82360-7476-4F8A-8ECE-2B412AA1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A2D-C2C5-44BE-BA7F-EEF4F54F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4A0B-05BC-4D78-A246-8382FE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F17B6-BA58-4D0F-AD28-BF5396D0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27E45-2C2B-44B4-A6F8-7C7A7481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62F89-62F4-4161-A989-1D7A9692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FCE62-962B-4A08-920C-7767B91D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0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2F0E0-FA80-423D-ACE0-55915B53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5CD60-CF6B-4053-82C5-A1EEF530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ED0F9-7A58-49C3-B43B-9C7A9D49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818E9-7940-4ADE-8554-A0826A3EF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3D800-89E1-47B3-B7A4-2A9E0DC8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7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859CC-CE00-433E-B588-1B2CBFBB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0ADA8-A422-4098-A682-446BD925D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405CB-06E7-4AF1-8561-F22B2A28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A8375-765D-455C-82CD-BB991F1C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4874C-582D-4C73-8B5C-06180DF5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E8F79-B290-4B9C-BCBC-ADA1A0A7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1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ED7-29A9-405F-8106-15040B80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9128C-BDE7-4FAC-A2C3-8940AD24C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9CA3A-EAC9-4C84-8127-DE324054F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448C0-9E4C-46AF-8395-C880BD78B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8EBD3A-AD24-4E43-A900-9927C5A8D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9C6EC5-AC48-4458-9AE3-C19B0DC4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5A6184-0A5E-48B7-AA94-748BC5F2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9DEAB7-3224-4A9F-AA17-2AE76334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D009A-3399-4F2F-B57F-F62FF74A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7D2493-BD82-4873-B70C-FD417EA4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1455A5-A010-4259-97DD-7C398423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4A9AB-2ED8-4607-A0CE-671D6C5D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2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7801A-A61D-45FF-A89B-4011E2E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809621-97AA-437D-89BC-8CD763DB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F9F6-FE33-4BBF-9F9C-B62B89B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0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007BB-867A-48DE-89A7-59C511A6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A1CFD-99AD-4CC6-9633-BE879016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A7BF5-891D-4006-887F-2435BBF79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5632D-3317-4C1A-8352-DFD2604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56253A-2B37-4F90-9F6C-04367009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10134-682D-4451-B32C-B8ADD15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4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8E56-89D5-4138-8BBB-9D0282DE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0B1973-04B1-43EF-BDBA-2D4AAC8F9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88490-07FD-44DC-A748-A67098AD0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B0D5C-101F-4DEE-BFAF-67568416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38EB6D-D510-417A-A0FE-9A28DB3C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0D861-36DD-4EA3-BDCB-B42A9C23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8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CBD68E-14F9-4B39-A172-572DCAE1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6E84F-541C-40D2-B1A0-D9A17BC6B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E45E1-D4D1-442D-B3F6-5BCAF060D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E7988-A085-420D-9970-887AD34DCC02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24494-4109-4ECC-BF6A-5D056B4EA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E59AC-23BB-4523-98B3-C239E1F47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9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KCYr5pFC6Sw?si=A2qLvAna4d-UsT6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luBBz5oeR4Q&amp;t=112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LEwYmFT3xDk&amp;t=297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AaiI-E12s" TargetMode="External"/><Relationship Id="rId2" Type="http://schemas.openxmlformats.org/officeDocument/2006/relationships/hyperlink" Target="https://www.youtube.com/watch?v=qQLvcS9Fxn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IhzPTS4av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kzASwVgnj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2FBED-E715-4865-8035-9780422E8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5912"/>
            <a:ext cx="9144000" cy="976488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포탈</a:t>
            </a:r>
            <a:r>
              <a:rPr lang="en-US" altLang="ko-KR" sz="5400" dirty="0"/>
              <a:t>2 </a:t>
            </a:r>
            <a:r>
              <a:rPr lang="ko-KR" altLang="en-US" sz="5400" dirty="0"/>
              <a:t>모작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C65E1-1976-40F1-AECD-B805A1F39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2024-06-10 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8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7240" y="1916928"/>
            <a:ext cx="4352925" cy="1933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64" y="494950"/>
            <a:ext cx="861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turrets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570" t="13890" r="42040" b="44840"/>
          <a:stretch>
            <a:fillRect/>
          </a:stretch>
        </p:blipFill>
        <p:spPr>
          <a:xfrm>
            <a:off x="8046358" y="1496786"/>
            <a:ext cx="2730499" cy="283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6AD98-D4FB-4AF7-8C9D-C6120EAB7549}"/>
              </a:ext>
            </a:extLst>
          </p:cNvPr>
          <p:cNvSpPr txBox="1"/>
          <p:nvPr/>
        </p:nvSpPr>
        <p:spPr>
          <a:xfrm>
            <a:off x="528506" y="40267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GLaDOS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60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170" t="19710" b="74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5822" y="920750"/>
            <a:ext cx="961843" cy="29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0332319" y="3365535"/>
            <a:ext cx="647518" cy="36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휴가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8579" y="2134507"/>
            <a:ext cx="954586" cy="292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막날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324" y="2190750"/>
            <a:ext cx="1480691" cy="512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문 시스템</a:t>
            </a:r>
            <a:br>
              <a:rPr lang="ko-KR" altLang="en-US" sz="1400"/>
            </a:br>
            <a:r>
              <a:rPr lang="ko-KR" altLang="en-US" sz="1400"/>
              <a:t>        버튼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9484" y="2216839"/>
            <a:ext cx="1537606" cy="724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문 완료 시</a:t>
            </a:r>
            <a:br>
              <a:rPr lang="ko-KR" altLang="en-US" sz="1400" dirty="0"/>
            </a:br>
            <a:r>
              <a:rPr lang="ko-KR" altLang="en-US" sz="1400" dirty="0"/>
              <a:t>        </a:t>
            </a:r>
            <a:r>
              <a:rPr lang="ko-KR" altLang="en-US" sz="1400" dirty="0" err="1"/>
              <a:t>조준점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,</a:t>
            </a:r>
            <a:r>
              <a:rPr lang="ko-KR" altLang="en-US" sz="1400" dirty="0"/>
              <a:t> 큐브 생성 버튼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073" y="2206642"/>
            <a:ext cx="15376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</a:p>
          <a:p>
            <a:pPr>
              <a:defRPr/>
            </a:pPr>
            <a:r>
              <a:rPr lang="ko-KR" altLang="en-US" sz="1400" dirty="0" err="1"/>
              <a:t>터렛</a:t>
            </a:r>
            <a:r>
              <a:rPr lang="ko-KR" altLang="en-US" sz="1400" dirty="0"/>
              <a:t> 레이저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</a:p>
          <a:p>
            <a:pPr>
              <a:defRPr/>
            </a:pPr>
            <a:r>
              <a:rPr lang="en-US" altLang="ko-KR" sz="1400" dirty="0"/>
              <a:t>&amp;</a:t>
            </a:r>
            <a:r>
              <a:rPr lang="ko-KR" altLang="en-US" sz="1400" dirty="0"/>
              <a:t> 플레이어</a:t>
            </a:r>
            <a:r>
              <a:rPr lang="en-US" altLang="ko-KR" sz="1400" dirty="0" err="1"/>
              <a:t>hp</a:t>
            </a:r>
            <a:endParaRPr lang="en-US" altLang="ko-K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327197" y="2350660"/>
            <a:ext cx="1537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CEFF0-9D09-4470-8651-0DB575CF30FB}"/>
              </a:ext>
            </a:extLst>
          </p:cNvPr>
          <p:cNvSpPr txBox="1"/>
          <p:nvPr/>
        </p:nvSpPr>
        <p:spPr>
          <a:xfrm>
            <a:off x="1849484" y="3429000"/>
            <a:ext cx="153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터렛</a:t>
            </a:r>
            <a:r>
              <a:rPr lang="ko-KR" altLang="en-US" sz="1400" dirty="0"/>
              <a:t> 레이저 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77F3B-537A-44A2-B650-4FD9BF2A8118}"/>
              </a:ext>
            </a:extLst>
          </p:cNvPr>
          <p:cNvSpPr txBox="1"/>
          <p:nvPr/>
        </p:nvSpPr>
        <p:spPr>
          <a:xfrm>
            <a:off x="8705669" y="2206642"/>
            <a:ext cx="1537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작업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조준점</a:t>
            </a:r>
            <a:r>
              <a:rPr lang="en-US" altLang="ko-KR" sz="1400" dirty="0"/>
              <a:t>(</a:t>
            </a:r>
            <a:r>
              <a:rPr lang="ko-KR" altLang="en-US" sz="1400" dirty="0"/>
              <a:t>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4341" y="93139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플레이어 이동 코드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4341" y="1721359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인칭 카메라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4341" y="2511323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총기 부착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발사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4341" y="3301287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로직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4341" y="4091251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적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4341" y="488121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맵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24044" y="2511323"/>
            <a:ext cx="3068220" cy="4490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뼈대에 맞게끔 총기 위치 조정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1</a:t>
            </a:r>
            <a:r>
              <a:rPr lang="ko-KR" altLang="en-US" sz="1200"/>
              <a:t>인칭 시야에서 보이는 총 조정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4044" y="3301287"/>
            <a:ext cx="5278021" cy="6401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포탈</a:t>
            </a:r>
            <a:r>
              <a:rPr lang="en-US" altLang="ko-KR" sz="1200"/>
              <a:t>)</a:t>
            </a:r>
            <a:r>
              <a:rPr lang="ko-KR" altLang="en-US" sz="1200"/>
              <a:t> 장전</a:t>
            </a:r>
            <a:r>
              <a:rPr lang="en-US" altLang="ko-KR" sz="1200"/>
              <a:t> x, </a:t>
            </a:r>
            <a:r>
              <a:rPr lang="ko-KR" altLang="en-US" sz="1200"/>
              <a:t>포탈 </a:t>
            </a:r>
            <a:r>
              <a:rPr lang="en-US" altLang="ko-KR" sz="1200"/>
              <a:t>(1</a:t>
            </a:r>
            <a:r>
              <a:rPr lang="ko-KR" altLang="en-US" sz="1200"/>
              <a:t>번</a:t>
            </a:r>
            <a:r>
              <a:rPr lang="en-US" altLang="ko-KR" sz="1200"/>
              <a:t>,2</a:t>
            </a:r>
            <a:r>
              <a:rPr lang="ko-KR" altLang="en-US" sz="1200"/>
              <a:t>번</a:t>
            </a:r>
            <a:r>
              <a:rPr lang="en-US" altLang="ko-KR" sz="1200"/>
              <a:t>) 2</a:t>
            </a:r>
            <a:r>
              <a:rPr lang="ko-KR" altLang="en-US" sz="1200"/>
              <a:t>번까지 쏘고 재사용 시 </a:t>
            </a:r>
            <a:r>
              <a:rPr lang="en-US" altLang="ko-KR" sz="1200"/>
              <a:t>1</a:t>
            </a:r>
            <a:r>
              <a:rPr lang="ko-KR" altLang="en-US" sz="1200"/>
              <a:t>번 소멸 </a:t>
            </a:r>
            <a:r>
              <a:rPr lang="en-US" altLang="ko-KR" sz="1200"/>
              <a:t>+ </a:t>
            </a:r>
            <a:r>
              <a:rPr lang="ko-KR" altLang="en-US" sz="1200"/>
              <a:t>재생성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그랩</a:t>
            </a:r>
            <a:r>
              <a:rPr lang="en-US" altLang="ko-KR" sz="1200"/>
              <a:t>)</a:t>
            </a:r>
            <a:r>
              <a:rPr lang="ko-KR" altLang="en-US" sz="1200"/>
              <a:t> 터렛 그랩</a:t>
            </a:r>
            <a:r>
              <a:rPr lang="en-US" altLang="ko-KR" sz="1200"/>
              <a:t>,</a:t>
            </a:r>
            <a:r>
              <a:rPr lang="ko-KR" altLang="en-US" sz="1200"/>
              <a:t> 감자 그랩</a:t>
            </a:r>
            <a:r>
              <a:rPr lang="en-US" altLang="ko-KR" sz="1200"/>
              <a:t>,</a:t>
            </a:r>
            <a:r>
              <a:rPr lang="ko-KR" altLang="en-US" sz="1200"/>
              <a:t> 박스 그랩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박스 버튼 위에 올려두면 버튼 작동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4044" y="4145643"/>
            <a:ext cx="41024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레이저 쏘는 </a:t>
            </a:r>
            <a:r>
              <a:rPr lang="ko-KR" altLang="en-US" sz="1200" dirty="0" err="1"/>
              <a:t>터렛</a:t>
            </a:r>
            <a:r>
              <a:rPr lang="en-US" altLang="ko-KR" sz="1200" dirty="0"/>
              <a:t>(</a:t>
            </a:r>
            <a:r>
              <a:rPr lang="ko-KR" altLang="en-US" sz="1200" dirty="0"/>
              <a:t>레이저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기즈모</a:t>
            </a:r>
            <a:r>
              <a:rPr lang="en-US" altLang="ko-KR" sz="1200" dirty="0"/>
              <a:t>)</a:t>
            </a:r>
            <a:r>
              <a:rPr lang="ko-KR" altLang="en-US" sz="1200" dirty="0"/>
              <a:t> 에 닿으면 총알 난사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 err="1"/>
              <a:t>글라도스</a:t>
            </a:r>
            <a:endParaRPr lang="en-US" altLang="ko-KR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624043" y="1721359"/>
            <a:ext cx="1077497" cy="2674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fps</a:t>
            </a:r>
            <a:r>
              <a:rPr lang="ko-KR" altLang="en-US" sz="1200"/>
              <a:t> 카메라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4044" y="931395"/>
            <a:ext cx="1534696" cy="44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애니메이션 연결 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006" y="385894"/>
            <a:ext cx="9123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To do :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006" y="956345"/>
            <a:ext cx="1113219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/>
              <a:t>플레이어 </a:t>
            </a:r>
            <a:r>
              <a:rPr lang="en-US" altLang="ko-KR" sz="1600" dirty="0" err="1"/>
              <a:t>wasd</a:t>
            </a:r>
            <a:r>
              <a:rPr lang="en-US" altLang="ko-KR" sz="1600" dirty="0"/>
              <a:t>  </a:t>
            </a:r>
            <a:r>
              <a:rPr lang="ko-KR" altLang="en-US" sz="1600" dirty="0"/>
              <a:t>이동</a:t>
            </a:r>
            <a:r>
              <a:rPr lang="en-US" altLang="ko-KR" sz="1600" dirty="0"/>
              <a:t>, </a:t>
            </a:r>
            <a:r>
              <a:rPr lang="ko-KR" altLang="en-US" sz="1600" dirty="0"/>
              <a:t>점프 </a:t>
            </a:r>
            <a:r>
              <a:rPr lang="en-US" altLang="ko-KR" sz="1600" dirty="0"/>
              <a:t>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r>
              <a:rPr lang="en-US" altLang="ko-KR" sz="1600" dirty="0"/>
              <a:t>	 </a:t>
            </a:r>
          </a:p>
          <a:p>
            <a:pPr lvl="0">
              <a:defRPr/>
            </a:pPr>
            <a:r>
              <a:rPr lang="ko-KR" altLang="en-US" sz="1600" dirty="0"/>
              <a:t>포탈 로직 구현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/>
              <a:t>포탈 건 생성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</a:t>
            </a:r>
            <a:r>
              <a:rPr lang="ko-KR" altLang="en-US" sz="1600" dirty="0">
                <a:sym typeface="Wingdings"/>
              </a:rPr>
              <a:t>    </a:t>
            </a:r>
            <a:r>
              <a:rPr lang="en-US" altLang="ko-KR" sz="1600" dirty="0">
                <a:sym typeface="Wingdings"/>
              </a:rPr>
              <a:t>0    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 err="1"/>
              <a:t>그랩</a:t>
            </a:r>
            <a:r>
              <a:rPr lang="ko-KR" altLang="en-US" sz="1600" dirty="0"/>
              <a:t> 기능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</a:t>
            </a:r>
            <a:r>
              <a:rPr lang="ko-KR" altLang="en-US" sz="1600" dirty="0">
                <a:sym typeface="Wingdings"/>
              </a:rPr>
              <a:t>          </a:t>
            </a:r>
            <a:r>
              <a:rPr lang="en-US" altLang="ko-KR" sz="1600" dirty="0">
                <a:sym typeface="Wingdings"/>
              </a:rPr>
              <a:t>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en-US" altLang="ko-KR" sz="1600" dirty="0"/>
              <a:t>UI (</a:t>
            </a:r>
            <a:r>
              <a:rPr lang="ko-KR" altLang="en-US" sz="1600" dirty="0" err="1"/>
              <a:t>조준점</a:t>
            </a:r>
            <a:r>
              <a:rPr lang="ko-KR" altLang="en-US" sz="1600" dirty="0"/>
              <a:t> 포탈 파랑 주황 색 모양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		--------------</a:t>
            </a:r>
            <a:r>
              <a:rPr lang="en-US" altLang="ko-KR" sz="1600" dirty="0">
                <a:sym typeface="Wingdings"/>
              </a:rPr>
              <a:t>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맵 생성</a:t>
            </a:r>
            <a:r>
              <a:rPr lang="en-US" altLang="ko-KR" sz="1600" dirty="0">
                <a:sym typeface="Wingdings"/>
              </a:rPr>
              <a:t>					--------------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 err="1"/>
              <a:t>터렛</a:t>
            </a:r>
            <a:r>
              <a:rPr lang="en-US" altLang="ko-KR" sz="1600" dirty="0"/>
              <a:t>					--------------</a:t>
            </a:r>
            <a:r>
              <a:rPr lang="en-US" altLang="ko-KR" sz="1600" dirty="0">
                <a:sym typeface="Wingdings"/>
              </a:rPr>
              <a:t>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버튼 누르면 큐브 드랍       </a:t>
            </a:r>
            <a:r>
              <a:rPr lang="en-US" altLang="ko-KR" sz="1600" dirty="0">
                <a:sym typeface="Wingdings"/>
              </a:rPr>
              <a:t>			--------------	    X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포탈 </a:t>
            </a:r>
            <a:r>
              <a:rPr lang="en-US" altLang="ko-KR" sz="1600" dirty="0">
                <a:sym typeface="Wingdings"/>
              </a:rPr>
              <a:t>1</a:t>
            </a:r>
            <a:r>
              <a:rPr lang="ko-KR" altLang="en-US" sz="1600" dirty="0">
                <a:sym typeface="Wingdings"/>
              </a:rPr>
              <a:t>개만 생성 시 카메라가 작동 </a:t>
            </a:r>
            <a:r>
              <a:rPr lang="ko-KR" altLang="en-US" sz="1600" dirty="0" err="1">
                <a:sym typeface="Wingdings"/>
              </a:rPr>
              <a:t>안되야함</a:t>
            </a:r>
            <a:r>
              <a:rPr lang="ko-KR" altLang="en-US" sz="1600" dirty="0">
                <a:sym typeface="Wingdings"/>
              </a:rPr>
              <a:t>   </a:t>
            </a:r>
            <a:r>
              <a:rPr lang="en-US" altLang="ko-KR" sz="1600" dirty="0">
                <a:sym typeface="Wingdings"/>
              </a:rPr>
              <a:t>	--------------</a:t>
            </a:r>
            <a:r>
              <a:rPr lang="en-US" altLang="ko-KR" sz="1600" dirty="0">
                <a:sym typeface="Wingdings" panose="05000000000000000000" pitchFamily="2" charset="2"/>
              </a:rPr>
              <a:t>          X</a:t>
            </a:r>
          </a:p>
          <a:p>
            <a:pPr lvl="0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물감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속도 증가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점프 증가</a:t>
            </a:r>
            <a:r>
              <a:rPr lang="en-US" altLang="ko-KR" sz="1600" dirty="0">
                <a:sym typeface="Wingdings" panose="05000000000000000000" pitchFamily="2" charset="2"/>
              </a:rPr>
              <a:t>)			--------------	     X</a:t>
            </a:r>
            <a:endParaRPr lang="en-US" altLang="ko-KR" sz="1600" dirty="0"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7015" y="414048"/>
            <a:ext cx="581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hlinkClick r:id="rId2"/>
              </a:rPr>
              <a:t>https://youtu.be/KCYr5pFC6Sw?si=A2qLvAna4d-UsT6B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852" y="947398"/>
            <a:ext cx="8648092" cy="5457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991DC-F3B6-4C5B-8E4A-5B99423590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955" y="217079"/>
            <a:ext cx="601980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hlinkClick r:id="rId2" tooltip="Perfect Wepon Aiming IK"/>
              </a:rPr>
              <a:t>https://www.youtube.com/watch?v=luBBz5oeR4Q&amp;t=112s</a:t>
            </a:r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631" y="1063425"/>
            <a:ext cx="9413737" cy="5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99DC5-2D32-44C4-8108-D2952880B165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50" y="262436"/>
            <a:ext cx="6105526" cy="64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hlinkClick r:id="rId2"/>
              </a:rPr>
              <a:t>https://www.youtube.com/watch?v=LEwYmFT3xDk&amp;t=297s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9497" y="1064165"/>
            <a:ext cx="8532720" cy="537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0C762-D46F-47B5-B49E-062B3F9DC2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732" y="595618"/>
            <a:ext cx="16514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참고한 영상들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284" y="1359017"/>
            <a:ext cx="11031523" cy="173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hlinkClick r:id="rId2"/>
              </a:rPr>
              <a:t>https://www.youtube.com/watch?v=qQLvcS9FxnY</a:t>
            </a:r>
            <a:r>
              <a:rPr lang="en-US" altLang="ko-KR"/>
              <a:t> - test controller(</a:t>
            </a:r>
            <a:r>
              <a:rPr lang="ko-KR" altLang="en-US"/>
              <a:t>카메라 회전 부분</a:t>
            </a:r>
            <a:r>
              <a:rPr lang="en-US" altLang="ko-KR"/>
              <a:t>)</a:t>
            </a:r>
            <a:br>
              <a:rPr lang="en-US" altLang="ko-KR"/>
            </a:br>
            <a:endParaRPr lang="en-US" altLang="ko-KR"/>
          </a:p>
          <a:p>
            <a:pPr lvl="0">
              <a:defRPr/>
            </a:pPr>
            <a:r>
              <a:rPr lang="en-US" altLang="ko-KR" u="sng">
                <a:hlinkClick r:id="rId3"/>
              </a:rPr>
              <a:t>https://www.youtube.com/watch?v=WQAaiI-E12s</a:t>
            </a:r>
            <a:r>
              <a:rPr lang="en-US" altLang="ko-KR"/>
              <a:t> - test controller, portal Manager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>
                <a:hlinkClick r:id="rId4"/>
              </a:rPr>
              <a:t>https://www.youtube.com/watch?v=2IhzPTS4av4</a:t>
            </a:r>
            <a:r>
              <a:rPr lang="en-US" altLang="ko-KR"/>
              <a:t> (CodeMonkey)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grabbing</a:t>
            </a: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s - Portal Wiki">
            <a:extLst>
              <a:ext uri="{FF2B5EF4-FFF2-40B4-BE49-F238E27FC236}">
                <a16:creationId xmlns:a16="http://schemas.microsoft.com/office/drawing/2014/main" id="{5DF6E7B3-E335-41AA-8AAF-96DEC406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7" y="844754"/>
            <a:ext cx="18859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E43BF7-B282-46E9-95F0-42A36C7E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10" y="1921079"/>
            <a:ext cx="7464338" cy="419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70807-DF0A-4B5D-9488-F2B33A896880}"/>
              </a:ext>
            </a:extLst>
          </p:cNvPr>
          <p:cNvSpPr txBox="1"/>
          <p:nvPr/>
        </p:nvSpPr>
        <p:spPr>
          <a:xfrm>
            <a:off x="3808602" y="394283"/>
            <a:ext cx="53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https://www.youtube.com/watch?v=TkzASwVgnj8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58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 Review - Gamereacto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39766" y="1206354"/>
            <a:ext cx="7112467" cy="444529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21452" y="612396"/>
            <a:ext cx="217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Fps camera </a:t>
            </a:r>
            <a:r>
              <a:rPr lang="ko-KR" altLang="en-US"/>
              <a:t>스타일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] you can apparently grab wheatley after his &quot;death&quot; in the second  test chamber of chaper 2 : r/gami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785" y="2479155"/>
            <a:ext cx="7376718" cy="414940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8506" y="453006"/>
            <a:ext cx="11304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grabbing</a:t>
            </a:r>
            <a:endParaRPr lang="ko-KR" altLang="en-US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rcRect l="10120" t="12430" r="9450" b="7670"/>
          <a:stretch>
            <a:fillRect/>
          </a:stretch>
        </p:blipFill>
        <p:spPr>
          <a:xfrm>
            <a:off x="6096000" y="898054"/>
            <a:ext cx="6331857" cy="3537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FD50B-FEB4-4C2E-8F06-3D07DB8A4892}"/>
              </a:ext>
            </a:extLst>
          </p:cNvPr>
          <p:cNvSpPr txBox="1"/>
          <p:nvPr/>
        </p:nvSpPr>
        <p:spPr>
          <a:xfrm>
            <a:off x="444617" y="56206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 누르면 큐브 드랍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AD0BB-0133-4D2D-8520-B370282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1" y="1172881"/>
            <a:ext cx="5294392" cy="28957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DD95C7-BDD2-4B07-8519-28BA94A2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4" y="2956503"/>
            <a:ext cx="6579154" cy="35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228</Words>
  <Application>Microsoft Office PowerPoint</Application>
  <PresentationFormat>와이드스크린</PresentationFormat>
  <Paragraphs>66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포탈2 모작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Concept Game Dev</dc:title>
  <dc:creator>ECLASS</dc:creator>
  <cp:lastModifiedBy>ECLASS</cp:lastModifiedBy>
  <cp:revision>27</cp:revision>
  <dcterms:created xsi:type="dcterms:W3CDTF">2024-06-10T09:28:18Z</dcterms:created>
  <dcterms:modified xsi:type="dcterms:W3CDTF">2024-08-05T09:24:47Z</dcterms:modified>
  <cp:version>0906.0100.01</cp:version>
</cp:coreProperties>
</file>